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449" r:id="rId19"/>
    <p:sldId id="321" r:id="rId20"/>
    <p:sldId id="431" r:id="rId21"/>
    <p:sldId id="432" r:id="rId22"/>
    <p:sldId id="438" r:id="rId23"/>
    <p:sldId id="433" r:id="rId24"/>
    <p:sldId id="434" r:id="rId25"/>
    <p:sldId id="435" r:id="rId26"/>
    <p:sldId id="436" r:id="rId27"/>
    <p:sldId id="437" r:id="rId28"/>
    <p:sldId id="448" r:id="rId29"/>
    <p:sldId id="450" r:id="rId30"/>
    <p:sldId id="465" r:id="rId31"/>
    <p:sldId id="470" r:id="rId32"/>
    <p:sldId id="394" r:id="rId33"/>
    <p:sldId id="320" r:id="rId34"/>
    <p:sldId id="395" r:id="rId35"/>
    <p:sldId id="318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7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9.xml"/><Relationship Id="rId2" Type="http://schemas.openxmlformats.org/officeDocument/2006/relationships/image" Target="../media/image3.pn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8.xml"/><Relationship Id="rId3" Type="http://schemas.openxmlformats.org/officeDocument/2006/relationships/tags" Target="../tags/tag31.xml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9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4237355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966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65512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1165225"/>
            <a:ext cx="7224395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通过本章的讲解，我们已经完成了 Flutter 开发测试环境的安装配置，对如何在安装过程中随时检测工程依赖，以及如何在模拟器上运行 Flutter 程序有了一定的理解，并对 Flutter 开发调试常用工具有了初步的认知。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善用这些集成工具能够帮助我们能提升 Flutter 开发效率，而这些有关工程环境的基础知识则为 Flutter 的学习提供了支撑。这样，如果后续在开发测试中遇到了环境相关的问题，也就知道应该如何去解决。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然后，我们通过 Flutter 标准模板创建了计数器示例，并分析了 Flutter 的项目结构，以及 Flutter 工程与原生 Android、iOS 工程的联系，知道了 Flutter 代码是怎么运行在原生系统上的。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0" y="1158875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其实，编程语言虽然千差万别，但归根结底，它们的设计思想无非就是回答两个问题：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如何表示信息；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如何处理信息。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接下来，我会根据这两点来介绍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为了简单地体验一下 Dart，我们先打开浏览器，直接在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新建一个 main.dart 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先测试一下基本的 hello world 示例：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printInteger 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113792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首先是表示信息部分，第一步就是定义变量。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下面这段代码就是内嵌表达式的例子。我们把单词’cat’转成大写放入到变量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s1 = 'this is a uppercased string: ${s.toUpperCase()}';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multi-line string.""";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arr2.add(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arr2.forEach((v) =&gt; print('${v}'));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// true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通过上面的介绍，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表示信息的部分，就基本完结了。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已经对 Dart 的基本语法和类型系统有了一个初步的印象。这些初步的印象，有助于理解 Dart 语言设计的基本思路，在已有编程语言经验的基础上快速上手。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而对于流程控制语法：如 if-else、for、while、do-while、break/continue、switch-case、assert，由于与其他编程语言类似，在这里我就不做一一介绍了，更多的 Dart 语言特性需要你在后续的使用过程中慢慢学习。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接下来，我就着重和你们分享它是如何处理信息的。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作为一门真正面向对象的编程语言，Dart 将处理信息的过程抽象为了对象，以结构化的方式将功能分解，而函数、类与运算符就是抽象中最重要的手段。接下来，我就从函数、类与运算符的角度，来进一步和你们讲述 Dart 面向对象设计的基本思路。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72148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函数是一段用来独立地完成某个功能的代码。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中，所有类型都是对象类型，那么函数也是对象，它的类型叫作 Function。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这意味着函数也可以被定义为变量，甚至可以被定义为参数传递给另一个函数。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 isZero(int number) {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eturn number == 0; }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f = isZero;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如果函数体只有一行表达式，就比如上面示例中的 isZero 和 printInfo 函数，我们还可以像 JavaScript 语言那样用箭头函数来简化这个函数：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 isZero(int number) =&gt; number == 0;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关于可选参数的函数的声明 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并不支持重载：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enable1Flags({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bold,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hidden}) =&gt; print("$bold , 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enable4Flags(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bold, [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= false]) =&gt; print("$bold ,$hidden");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是面向对象的语言，每个对象都是一个类的实例，都继承自顶层类型 Object。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中，实例变量与实例方法、类变量与类方法的声明与 Java 类似，这里就不再过多展开了。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值得一提的是，Dart 中并没有 public、protected、private 这些关键字，我们只要在声明变量与方法时，在前面加上“_”即可作为 private 方法使用。如果不加“_”，则默认为 public。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不过，需要注意的是“_”的限制范围并不是类访问级别的，而是库访问级别。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构造函数的几种声明方式：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extends Papa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Duck(){};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chong'd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Duck.setDefault () =&gt;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命名构造函数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this();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super.setDefault()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重定向父级构造函数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5499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promise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692785"/>
            <a:ext cx="5873750" cy="416560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625379" y="2025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28579" y="202057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4405" y="119761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650365"/>
            <a:ext cx="6901815" cy="442785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系统，我们编辑~/.bash_profile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:\flutter\bin，重启电脑即可完成配置。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720090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717550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211580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675765"/>
            <a:ext cx="690181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系统来说，我们通过文本编辑器，打开~/.bash_profile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PUB_HOSTED_URL，其值为https://pub.flutter-io.cn；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FLUTTER_STORAGE_BASE_URL，其值为https://storage.flutter-io.cn，重启电脑即可完成配置。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5535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9490" y="1099185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549400"/>
            <a:ext cx="7297420" cy="470471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664210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3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9007</Words>
  <Application>WPS 演示</Application>
  <PresentationFormat>全屏显示(16:9)</PresentationFormat>
  <Paragraphs>417</Paragraphs>
  <Slides>33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Segoe Print</vt:lpstr>
      <vt:lpstr>Roboto</vt:lpstr>
      <vt:lpstr>Open Sans Light</vt:lpstr>
      <vt:lpstr>Arial Unicode MS</vt:lpstr>
      <vt:lpstr>Calibri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Andy-Super</cp:lastModifiedBy>
  <cp:revision>120</cp:revision>
  <dcterms:created xsi:type="dcterms:W3CDTF">2015-12-11T17:46:00Z</dcterms:created>
  <dcterms:modified xsi:type="dcterms:W3CDTF">2021-04-14T17:06:48Z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